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705" r:id="rId2"/>
    <p:sldId id="753" r:id="rId3"/>
    <p:sldId id="742" r:id="rId4"/>
    <p:sldId id="707" r:id="rId5"/>
    <p:sldId id="751" r:id="rId6"/>
    <p:sldId id="734" r:id="rId7"/>
    <p:sldId id="752" r:id="rId8"/>
    <p:sldId id="735" r:id="rId9"/>
    <p:sldId id="736" r:id="rId10"/>
    <p:sldId id="737" r:id="rId11"/>
    <p:sldId id="738" r:id="rId12"/>
    <p:sldId id="741" r:id="rId13"/>
    <p:sldId id="743" r:id="rId14"/>
    <p:sldId id="749" r:id="rId15"/>
    <p:sldId id="744" r:id="rId16"/>
    <p:sldId id="750" r:id="rId17"/>
    <p:sldId id="745" r:id="rId18"/>
    <p:sldId id="747" r:id="rId19"/>
    <p:sldId id="739" r:id="rId20"/>
    <p:sldId id="706" r:id="rId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ju Kim(김용주)" initials="Y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99"/>
    <a:srgbClr val="203864"/>
    <a:srgbClr val="0A142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9" autoAdjust="0"/>
    <p:restoredTop sz="96429" autoAdjust="0"/>
  </p:normalViewPr>
  <p:slideViewPr>
    <p:cSldViewPr snapToGrid="0">
      <p:cViewPr varScale="1">
        <p:scale>
          <a:sx n="117" d="100"/>
          <a:sy n="117" d="100"/>
        </p:scale>
        <p:origin x="118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795E-C280-4803-B45C-CC2C8034DF5B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A7639-EEF1-47F4-86E7-50D3BC3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955351" y="1273493"/>
            <a:ext cx="5040000" cy="540000"/>
          </a:xfrm>
        </p:spPr>
        <p:txBody>
          <a:bodyPr lIns="0" anchor="ctr"/>
          <a:lstStyle>
            <a:lvl1pPr algn="l">
              <a:defRPr lang="en-US" sz="2700" kern="1000" spc="-45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Project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2505" y="5105950"/>
            <a:ext cx="5040000" cy="360000"/>
          </a:xfrm>
        </p:spPr>
        <p:txBody>
          <a:bodyPr lIns="0" anchor="ctr"/>
          <a:lstStyle>
            <a:lvl1pPr marL="0" indent="0" algn="r">
              <a:buNone/>
              <a:defRPr lang="ko-KR" altLang="en-US" sz="1350" kern="1000" spc="-45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Cloud Team </a:t>
            </a:r>
          </a:p>
          <a:p>
            <a:r>
              <a:rPr lang="en-US" altLang="ko-KR" dirty="0"/>
              <a:t>2020.03.04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572000" y="5020733"/>
            <a:ext cx="4572001" cy="8311"/>
          </a:xfrm>
          <a:prstGeom prst="line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53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993437" y="1563195"/>
            <a:ext cx="4275119" cy="672006"/>
          </a:xfrm>
        </p:spPr>
        <p:txBody>
          <a:bodyPr lIns="0" anchor="t"/>
          <a:lstStyle>
            <a:lvl1pPr algn="l">
              <a:lnSpc>
                <a:spcPts val="3250"/>
              </a:lnSpc>
              <a:defRPr sz="2925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AGENDA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93437" y="2188466"/>
            <a:ext cx="5040000" cy="2586734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63" spc="-49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1200" cap="none" spc="-49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884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85435" y="1901748"/>
            <a:ext cx="5173132" cy="1871524"/>
          </a:xfrm>
        </p:spPr>
        <p:txBody>
          <a:bodyPr lIns="0" anchor="t"/>
          <a:lstStyle>
            <a:lvl1pPr algn="ctr">
              <a:lnSpc>
                <a:spcPts val="4063"/>
              </a:lnSpc>
              <a:defRPr sz="3575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98604" y="3785413"/>
            <a:ext cx="6146795" cy="1150264"/>
          </a:xfrm>
        </p:spPr>
        <p:txBody>
          <a:bodyPr lIns="0" anchor="t"/>
          <a:lstStyle>
            <a:lvl1pPr marL="0" indent="0" algn="ctr">
              <a:buNone/>
              <a:defRPr sz="1625" spc="-49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 err="1"/>
              <a:t>SubTitle</a:t>
            </a:r>
            <a:endParaRPr lang="en-US" altLang="ko-KR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1200" cap="none" spc="-49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6030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284088" y="176922"/>
            <a:ext cx="7938000" cy="508878"/>
          </a:xfrm>
        </p:spPr>
        <p:txBody>
          <a:bodyPr lIns="0" anchor="ctr"/>
          <a:lstStyle>
            <a:lvl1pPr algn="l">
              <a:defRPr sz="1600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grpSp>
        <p:nvGrpSpPr>
          <p:cNvPr id="10" name="그룹 6"/>
          <p:cNvGrpSpPr>
            <a:grpSpLocks/>
          </p:cNvGrpSpPr>
          <p:nvPr userDrawn="1"/>
        </p:nvGrpSpPr>
        <p:grpSpPr bwMode="auto">
          <a:xfrm>
            <a:off x="203307" y="23815"/>
            <a:ext cx="8754208" cy="6524625"/>
            <a:chOff x="151834" y="0"/>
            <a:chExt cx="8806429" cy="6524625"/>
          </a:xfrm>
        </p:grpSpPr>
        <p:cxnSp>
          <p:nvCxnSpPr>
            <p:cNvPr id="11" name="직선 연결선 19"/>
            <p:cNvCxnSpPr/>
            <p:nvPr userDrawn="1"/>
          </p:nvCxnSpPr>
          <p:spPr>
            <a:xfrm>
              <a:off x="219644" y="0"/>
              <a:ext cx="8704715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20"/>
            <p:cNvCxnSpPr/>
            <p:nvPr userDrawn="1"/>
          </p:nvCxnSpPr>
          <p:spPr>
            <a:xfrm>
              <a:off x="151834" y="661987"/>
              <a:ext cx="8772525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23"/>
            <p:cNvCxnSpPr/>
            <p:nvPr userDrawn="1"/>
          </p:nvCxnSpPr>
          <p:spPr>
            <a:xfrm>
              <a:off x="185739" y="6524625"/>
              <a:ext cx="8772524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모서리가 둥근 직사각형 142">
            <a:extLst>
              <a:ext uri="{FF2B5EF4-FFF2-40B4-BE49-F238E27FC236}">
                <a16:creationId xmlns:a16="http://schemas.microsoft.com/office/drawing/2014/main" id="{DC868583-2CFD-4C29-9D67-D0D371760B01}"/>
              </a:ext>
            </a:extLst>
          </p:cNvPr>
          <p:cNvSpPr/>
          <p:nvPr/>
        </p:nvSpPr>
        <p:spPr>
          <a:xfrm>
            <a:off x="8347677" y="6611454"/>
            <a:ext cx="598154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5F982-0E59-41D6-8430-AE77BA779DDB}"/>
              </a:ext>
            </a:extLst>
          </p:cNvPr>
          <p:cNvSpPr txBox="1"/>
          <p:nvPr userDrawn="1"/>
        </p:nvSpPr>
        <p:spPr>
          <a:xfrm>
            <a:off x="8439720" y="6581020"/>
            <a:ext cx="41406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3EC40-7661-41FD-88FB-26405AF7B144}" type="slidenum">
              <a:rPr kumimoji="0" lang="ko-KR" alt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3306" y="838906"/>
            <a:ext cx="8720505" cy="2586734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8678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3895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1604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43068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Title</a:t>
            </a:r>
          </a:p>
          <a:p>
            <a:pPr lvl="1"/>
            <a:r>
              <a:rPr lang="en-US" altLang="ko-KR" dirty="0"/>
              <a:t>Title</a:t>
            </a:r>
          </a:p>
          <a:p>
            <a:pPr lvl="2"/>
            <a:r>
              <a:rPr lang="en-US" altLang="ko-KR" dirty="0"/>
              <a:t>Title</a:t>
            </a:r>
          </a:p>
          <a:p>
            <a:pPr lvl="3"/>
            <a:r>
              <a:rPr lang="en-US" altLang="ko-KR" dirty="0"/>
              <a:t>Title</a:t>
            </a:r>
          </a:p>
          <a:p>
            <a:pPr lvl="4"/>
            <a:r>
              <a:rPr lang="en-US" altLang="ko-KR" dirty="0"/>
              <a:t>Title</a:t>
            </a:r>
          </a:p>
          <a:p>
            <a:pPr lvl="5"/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86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23"/>
          <p:cNvCxnSpPr/>
          <p:nvPr userDrawn="1"/>
        </p:nvCxnSpPr>
        <p:spPr bwMode="auto">
          <a:xfrm>
            <a:off x="237011" y="6548440"/>
            <a:ext cx="8720504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42">
            <a:extLst>
              <a:ext uri="{FF2B5EF4-FFF2-40B4-BE49-F238E27FC236}">
                <a16:creationId xmlns:a16="http://schemas.microsoft.com/office/drawing/2014/main" id="{DC868583-2CFD-4C29-9D67-D0D371760B01}"/>
              </a:ext>
            </a:extLst>
          </p:cNvPr>
          <p:cNvSpPr/>
          <p:nvPr/>
        </p:nvSpPr>
        <p:spPr>
          <a:xfrm>
            <a:off x="8347677" y="6611454"/>
            <a:ext cx="598154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5F982-0E59-41D6-8430-AE77BA779DDB}"/>
              </a:ext>
            </a:extLst>
          </p:cNvPr>
          <p:cNvSpPr txBox="1"/>
          <p:nvPr userDrawn="1"/>
        </p:nvSpPr>
        <p:spPr>
          <a:xfrm>
            <a:off x="8439720" y="6581020"/>
            <a:ext cx="41406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3EC40-7661-41FD-88FB-26405AF7B144}" type="slidenum">
              <a:rPr kumimoji="0" lang="ko-KR" alt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000F18-3FC1-4AD4-AF0A-BD2371C961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85435" y="1901748"/>
            <a:ext cx="5173132" cy="1871524"/>
          </a:xfrm>
        </p:spPr>
        <p:txBody>
          <a:bodyPr lIns="0" anchor="t"/>
          <a:lstStyle>
            <a:lvl1pPr algn="ctr">
              <a:lnSpc>
                <a:spcPts val="4063"/>
              </a:lnSpc>
              <a:defRPr sz="3575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20AF32B-04D5-45A7-B698-E595798D5B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8604" y="3785413"/>
            <a:ext cx="6146795" cy="1150264"/>
          </a:xfrm>
        </p:spPr>
        <p:txBody>
          <a:bodyPr lIns="0" anchor="t"/>
          <a:lstStyle>
            <a:lvl1pPr marL="0" indent="0" algn="ctr">
              <a:buNone/>
              <a:defRPr sz="1625" spc="-49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 err="1"/>
              <a:t>SubTitle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31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771059"/>
            <a:ext cx="9144000" cy="5400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spc="-45" baseline="0" dirty="0">
                <a:solidFill>
                  <a:schemeClr val="bg1"/>
                </a:solidFill>
                <a:latin typeface="+mn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SoluM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9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hf hd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5350" y="1273493"/>
            <a:ext cx="7158989" cy="540000"/>
          </a:xfrm>
        </p:spPr>
        <p:txBody>
          <a:bodyPr/>
          <a:lstStyle/>
          <a:p>
            <a:r>
              <a:rPr lang="en-US" dirty="0"/>
              <a:t>Statistics Modul Quick Guide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ICT Precedent Development Group</a:t>
            </a:r>
          </a:p>
          <a:p>
            <a:r>
              <a:rPr lang="en-US" smtClean="0"/>
              <a:t>2022.0</a:t>
            </a:r>
            <a:r>
              <a:rPr lang="en-US" altLang="ko-KR" smtClean="0"/>
              <a:t>3</a:t>
            </a:r>
            <a:r>
              <a:rPr lang="en-US" smtClean="0"/>
              <a:t>.</a:t>
            </a:r>
            <a:r>
              <a:rPr lang="en-US" altLang="ko-KR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2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module Logs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2667711"/>
            <a:ext cx="8720505" cy="395315"/>
          </a:xfrm>
        </p:spPr>
        <p:txBody>
          <a:bodyPr/>
          <a:lstStyle/>
          <a:p>
            <a:r>
              <a:rPr lang="hu-HU" altLang="ko-KR" dirty="0"/>
              <a:t>Log </a:t>
            </a:r>
            <a:r>
              <a:rPr lang="hu-HU" altLang="ko-KR" dirty="0" err="1"/>
              <a:t>path</a:t>
            </a:r>
            <a:r>
              <a:rPr lang="hu-HU" altLang="ko-KR" dirty="0"/>
              <a:t> is /</a:t>
            </a:r>
            <a:r>
              <a:rPr lang="hu-HU" altLang="ko-KR" dirty="0" err="1"/>
              <a:t>home</a:t>
            </a:r>
            <a:r>
              <a:rPr lang="hu-HU" altLang="ko-KR" dirty="0"/>
              <a:t>/</a:t>
            </a:r>
            <a:r>
              <a:rPr lang="hu-HU" altLang="ko-KR" dirty="0" err="1"/>
              <a:t>solum</a:t>
            </a:r>
            <a:r>
              <a:rPr lang="hu-HU" altLang="ko-KR" dirty="0"/>
              <a:t>/</a:t>
            </a:r>
            <a:r>
              <a:rPr lang="hu-HU" altLang="ko-KR" dirty="0" err="1"/>
              <a:t>maintain</a:t>
            </a:r>
            <a:r>
              <a:rPr lang="hu-HU" altLang="ko-KR" dirty="0"/>
              <a:t>/</a:t>
            </a:r>
            <a:r>
              <a:rPr lang="hu-HU" altLang="ko-KR" dirty="0" err="1"/>
              <a:t>labelStatus</a:t>
            </a:r>
            <a:r>
              <a:rPr lang="hu-HU" altLang="ko-KR" dirty="0"/>
              <a:t>/{</a:t>
            </a:r>
            <a:r>
              <a:rPr lang="hu-HU" altLang="ko-KR" dirty="0" err="1"/>
              <a:t>CustomerCode</a:t>
            </a:r>
            <a:r>
              <a:rPr lang="hu-HU" altLang="ko-KR" dirty="0"/>
              <a:t>}/</a:t>
            </a:r>
            <a:r>
              <a:rPr lang="hu-HU" altLang="ko-KR" dirty="0" err="1"/>
              <a:t>label</a:t>
            </a:r>
            <a:r>
              <a:rPr lang="hu-HU" altLang="ko-KR" dirty="0"/>
              <a:t>-status-</a:t>
            </a:r>
            <a:r>
              <a:rPr lang="hu-HU" altLang="ko-KR" dirty="0" err="1"/>
              <a:t>process</a:t>
            </a:r>
            <a:r>
              <a:rPr lang="hu-HU" altLang="ko-KR" dirty="0"/>
              <a:t>/logs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CBB95-1501-D64A-BF53-3848D10A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982001"/>
            <a:ext cx="7200900" cy="115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4614B7-D65D-1144-AF24-2D0B80ED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4632981"/>
            <a:ext cx="8720505" cy="1272520"/>
          </a:xfrm>
          <a:prstGeom prst="rect">
            <a:avLst/>
          </a:prstGeom>
        </p:spPr>
      </p:pic>
      <p:sp>
        <p:nvSpPr>
          <p:cNvPr id="10" name="부제목 4">
            <a:extLst>
              <a:ext uri="{FF2B5EF4-FFF2-40B4-BE49-F238E27FC236}">
                <a16:creationId xmlns:a16="http://schemas.microsoft.com/office/drawing/2014/main" id="{F29C3A21-4CA2-2D4D-9180-107DA094A4A3}"/>
              </a:ext>
            </a:extLst>
          </p:cNvPr>
          <p:cNvSpPr txBox="1">
            <a:spLocks/>
          </p:cNvSpPr>
          <p:nvPr/>
        </p:nvSpPr>
        <p:spPr>
          <a:xfrm>
            <a:off x="211747" y="4318691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altLang="ko-KR" dirty="0"/>
              <a:t>I</a:t>
            </a:r>
            <a:r>
              <a:rPr lang="en-US" altLang="ko-KR" dirty="0"/>
              <a:t>f check log file, using tail command</a:t>
            </a:r>
            <a:endParaRPr lang="hu-HU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65718B-D655-DE43-938D-48F6280F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8" y="1150545"/>
            <a:ext cx="7728486" cy="1330125"/>
          </a:xfrm>
          <a:prstGeom prst="rect">
            <a:avLst/>
          </a:prstGeom>
        </p:spPr>
      </p:pic>
      <p:sp>
        <p:nvSpPr>
          <p:cNvPr id="13" name="부제목 4">
            <a:extLst>
              <a:ext uri="{FF2B5EF4-FFF2-40B4-BE49-F238E27FC236}">
                <a16:creationId xmlns:a16="http://schemas.microsoft.com/office/drawing/2014/main" id="{968F373F-CD33-6B4F-A01B-34ED7DBC9818}"/>
              </a:ext>
            </a:extLst>
          </p:cNvPr>
          <p:cNvSpPr txBox="1">
            <a:spLocks/>
          </p:cNvSpPr>
          <p:nvPr/>
        </p:nvSpPr>
        <p:spPr>
          <a:xfrm>
            <a:off x="203306" y="838904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checking all module log, using </a:t>
            </a:r>
            <a:r>
              <a:rPr lang="en-US" b="1" dirty="0">
                <a:solidFill>
                  <a:srgbClr val="FF0000"/>
                </a:solidFill>
              </a:rPr>
              <a:t>pm2 logs </a:t>
            </a:r>
            <a:r>
              <a:rPr lang="en-US" dirty="0"/>
              <a:t>command. </a:t>
            </a:r>
          </a:p>
        </p:txBody>
      </p:sp>
    </p:spTree>
    <p:extLst>
      <p:ext uri="{BB962C8B-B14F-4D97-AF65-F5344CB8AC3E}">
        <p14:creationId xmlns:p14="http://schemas.microsoft.com/office/powerpoint/2010/main" val="301323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module Logs</a:t>
            </a: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968F373F-CD33-6B4F-A01B-34ED7DBC9818}"/>
              </a:ext>
            </a:extLst>
          </p:cNvPr>
          <p:cNvSpPr txBox="1">
            <a:spLocks/>
          </p:cNvSpPr>
          <p:nvPr/>
        </p:nvSpPr>
        <p:spPr>
          <a:xfrm>
            <a:off x="203306" y="838904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path ~/.pm2/logs and check log file when checking for module error/out log.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4FC640-8681-3E44-91FF-2905E982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36296"/>
            <a:ext cx="6057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3170583"/>
            <a:ext cx="9144000" cy="1140476"/>
          </a:xfrm>
        </p:spPr>
        <p:txBody>
          <a:bodyPr/>
          <a:lstStyle/>
          <a:p>
            <a:r>
              <a:rPr lang="en-US" dirty="0"/>
              <a:t>Reporting Module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42C0D1-409A-7942-BCD2-28054E19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9" y="1232241"/>
            <a:ext cx="5143500" cy="1270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Report Module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Move path(</a:t>
            </a:r>
            <a:r>
              <a:rPr lang="hu-HU" altLang="ko-KR" dirty="0"/>
              <a:t>/</a:t>
            </a:r>
            <a:r>
              <a:rPr lang="hu-HU" altLang="ko-KR" dirty="0" err="1"/>
              <a:t>home</a:t>
            </a:r>
            <a:r>
              <a:rPr lang="hu-HU" altLang="ko-KR" dirty="0"/>
              <a:t>/</a:t>
            </a:r>
            <a:r>
              <a:rPr lang="hu-HU" altLang="ko-KR" dirty="0" err="1"/>
              <a:t>solum</a:t>
            </a:r>
            <a:r>
              <a:rPr lang="hu-HU" altLang="ko-KR" dirty="0"/>
              <a:t>/</a:t>
            </a:r>
            <a:r>
              <a:rPr lang="hu-HU" altLang="ko-KR" dirty="0" err="1"/>
              <a:t>maintain</a:t>
            </a:r>
            <a:r>
              <a:rPr lang="hu-HU" altLang="ko-KR" dirty="0"/>
              <a:t>/ </a:t>
            </a:r>
            <a:r>
              <a:rPr lang="hu-HU" altLang="ko-KR" dirty="0" err="1"/>
              <a:t>reportProcs</a:t>
            </a:r>
            <a:r>
              <a:rPr lang="hu-HU" altLang="ko-KR" dirty="0"/>
              <a:t>/</a:t>
            </a:r>
            <a:r>
              <a:rPr lang="en-US" dirty="0"/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B64C97-3D09-6A4D-A5E4-CD3F39D247A8}"/>
              </a:ext>
            </a:extLst>
          </p:cNvPr>
          <p:cNvSpPr/>
          <p:nvPr/>
        </p:nvSpPr>
        <p:spPr bwMode="auto">
          <a:xfrm>
            <a:off x="3361938" y="1269385"/>
            <a:ext cx="216106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6E1E03-2141-C044-A99C-EDA960BB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9" y="2974462"/>
            <a:ext cx="6758932" cy="3044634"/>
          </a:xfrm>
          <a:prstGeom prst="rect">
            <a:avLst/>
          </a:prstGeom>
        </p:spPr>
      </p:pic>
      <p:sp>
        <p:nvSpPr>
          <p:cNvPr id="18" name="부제목 4">
            <a:extLst>
              <a:ext uri="{FF2B5EF4-FFF2-40B4-BE49-F238E27FC236}">
                <a16:creationId xmlns:a16="http://schemas.microsoft.com/office/drawing/2014/main" id="{40C3E51E-786A-A142-8D25-6E0ED922C5D5}"/>
              </a:ext>
            </a:extLst>
          </p:cNvPr>
          <p:cNvSpPr txBox="1">
            <a:spLocks/>
          </p:cNvSpPr>
          <p:nvPr/>
        </p:nvSpPr>
        <p:spPr>
          <a:xfrm>
            <a:off x="203306" y="2626522"/>
            <a:ext cx="8720505" cy="645947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git clone link.(https://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solumesl</a:t>
            </a:r>
            <a:r>
              <a:rPr lang="en-US" dirty="0"/>
              <a:t>/</a:t>
            </a:r>
            <a:r>
              <a:rPr lang="en-US" dirty="0" err="1"/>
              <a:t>slm</a:t>
            </a:r>
            <a:r>
              <a:rPr lang="en-US" dirty="0"/>
              <a:t>-report-</a:t>
            </a:r>
            <a:r>
              <a:rPr lang="en-US" dirty="0" err="1"/>
              <a:t>statistics.git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29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9BD15-8287-C14D-918D-5F96AC848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Register Report Module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B5B6F2-1164-0041-AE74-855682AFB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Clone recently version module.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90A50-5A26-734D-B41F-E2B70A7E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16722"/>
            <a:ext cx="8398565" cy="2388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526318-D067-B842-B1AD-0F436054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3977578"/>
            <a:ext cx="6743700" cy="1663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8BFF61-1F33-4049-BED1-B4562F72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8" y="5918403"/>
            <a:ext cx="61468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764FBE-E44E-984A-B0D0-092D7EE0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4019871"/>
            <a:ext cx="7329726" cy="1957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E0448-F814-634D-A3E0-A7674027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3769286"/>
            <a:ext cx="6057900" cy="1651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Edit Config File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Edit Config File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1EB451-7252-5C41-9DC5-EE9671882863}"/>
              </a:ext>
            </a:extLst>
          </p:cNvPr>
          <p:cNvSpPr/>
          <p:nvPr/>
        </p:nvSpPr>
        <p:spPr bwMode="auto">
          <a:xfrm>
            <a:off x="1844781" y="4422525"/>
            <a:ext cx="749334" cy="22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부제목 4">
            <a:extLst>
              <a:ext uri="{FF2B5EF4-FFF2-40B4-BE49-F238E27FC236}">
                <a16:creationId xmlns:a16="http://schemas.microsoft.com/office/drawing/2014/main" id="{3E555EF3-DD1A-2145-B740-AE7A288560B2}"/>
              </a:ext>
            </a:extLst>
          </p:cNvPr>
          <p:cNvSpPr txBox="1">
            <a:spLocks/>
          </p:cNvSpPr>
          <p:nvPr/>
        </p:nvSpPr>
        <p:spPr>
          <a:xfrm>
            <a:off x="4708437" y="2285209"/>
            <a:ext cx="2905377" cy="31662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Red box is Customer Code.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A38097-A6FD-9D43-8438-786FCC2EF5AC}"/>
              </a:ext>
            </a:extLst>
          </p:cNvPr>
          <p:cNvSpPr/>
          <p:nvPr/>
        </p:nvSpPr>
        <p:spPr bwMode="auto">
          <a:xfrm>
            <a:off x="4253089" y="3737551"/>
            <a:ext cx="2088900" cy="204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9550C-D3E3-DA49-9662-BD62D6302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8" y="1709922"/>
            <a:ext cx="3778114" cy="16159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D8E052-375B-B34D-9C5E-1EFEC252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89" y="1422249"/>
            <a:ext cx="5582638" cy="20218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777DC4-9BCF-6947-B8B6-A58234E96BD1}"/>
              </a:ext>
            </a:extLst>
          </p:cNvPr>
          <p:cNvSpPr/>
          <p:nvPr/>
        </p:nvSpPr>
        <p:spPr bwMode="auto">
          <a:xfrm>
            <a:off x="3824211" y="1421822"/>
            <a:ext cx="2042516" cy="210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70A231-7C83-AC4A-A6AE-7F3532024205}"/>
              </a:ext>
            </a:extLst>
          </p:cNvPr>
          <p:cNvSpPr/>
          <p:nvPr/>
        </p:nvSpPr>
        <p:spPr bwMode="auto">
          <a:xfrm>
            <a:off x="2697565" y="2170243"/>
            <a:ext cx="671443" cy="201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66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65C9CD1-9E9E-9E4F-AE85-743225D39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F0BB05-82B7-C04B-A754-1C5A890A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087908"/>
            <a:ext cx="5648767" cy="5019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009E64-5370-8A4D-9DFE-3B98996D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02" y="2579632"/>
            <a:ext cx="5801415" cy="35275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073B9A-155F-5A48-8F0C-A67894C0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702" y="2413418"/>
            <a:ext cx="4958714" cy="1662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A5F1F2-F6D7-DA4C-9101-E252C2E57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88" y="902363"/>
            <a:ext cx="6068411" cy="1855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C06B0A-68E6-C547-850B-FC901592A7A1}"/>
              </a:ext>
            </a:extLst>
          </p:cNvPr>
          <p:cNvSpPr/>
          <p:nvPr/>
        </p:nvSpPr>
        <p:spPr bwMode="auto">
          <a:xfrm>
            <a:off x="1448273" y="1324036"/>
            <a:ext cx="615196" cy="185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0F60D-FBE8-8E47-BE6C-E45DD94B93C3}"/>
              </a:ext>
            </a:extLst>
          </p:cNvPr>
          <p:cNvSpPr/>
          <p:nvPr/>
        </p:nvSpPr>
        <p:spPr bwMode="auto">
          <a:xfrm>
            <a:off x="1414556" y="2310003"/>
            <a:ext cx="535624" cy="111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AA16FB-996B-2A4C-BC77-B188CCD10A44}"/>
              </a:ext>
            </a:extLst>
          </p:cNvPr>
          <p:cNvSpPr/>
          <p:nvPr/>
        </p:nvSpPr>
        <p:spPr bwMode="auto">
          <a:xfrm>
            <a:off x="776835" y="2496525"/>
            <a:ext cx="525982" cy="562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31F620-4FD9-2B42-927C-793B9C7594AB}"/>
              </a:ext>
            </a:extLst>
          </p:cNvPr>
          <p:cNvSpPr/>
          <p:nvPr/>
        </p:nvSpPr>
        <p:spPr bwMode="auto">
          <a:xfrm>
            <a:off x="4563558" y="2777657"/>
            <a:ext cx="615196" cy="185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717FE5-126A-AF4C-B049-B042C8AB3D08}"/>
              </a:ext>
            </a:extLst>
          </p:cNvPr>
          <p:cNvSpPr/>
          <p:nvPr/>
        </p:nvSpPr>
        <p:spPr bwMode="auto">
          <a:xfrm>
            <a:off x="1577846" y="1717673"/>
            <a:ext cx="615196" cy="177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3F73E6-9E91-2D4C-A441-8563FFED52AB}"/>
              </a:ext>
            </a:extLst>
          </p:cNvPr>
          <p:cNvSpPr/>
          <p:nvPr/>
        </p:nvSpPr>
        <p:spPr bwMode="auto">
          <a:xfrm>
            <a:off x="4675646" y="3209561"/>
            <a:ext cx="615196" cy="166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759833-9630-1B43-B61F-E978FB66103F}"/>
              </a:ext>
            </a:extLst>
          </p:cNvPr>
          <p:cNvSpPr/>
          <p:nvPr/>
        </p:nvSpPr>
        <p:spPr bwMode="auto">
          <a:xfrm>
            <a:off x="1092425" y="1594131"/>
            <a:ext cx="3583221" cy="131633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4DFE1-3BE2-094C-A2B3-9335BE2EC642}"/>
              </a:ext>
            </a:extLst>
          </p:cNvPr>
          <p:cNvSpPr/>
          <p:nvPr/>
        </p:nvSpPr>
        <p:spPr bwMode="auto">
          <a:xfrm>
            <a:off x="1092424" y="2055190"/>
            <a:ext cx="4758118" cy="148525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9F52E-3611-4046-BC44-E6091B928F4F}"/>
              </a:ext>
            </a:extLst>
          </p:cNvPr>
          <p:cNvSpPr/>
          <p:nvPr/>
        </p:nvSpPr>
        <p:spPr bwMode="auto">
          <a:xfrm>
            <a:off x="1066800" y="2203715"/>
            <a:ext cx="883380" cy="106288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E49A91-4C9F-464C-A6C0-EE7C968ED45A}"/>
              </a:ext>
            </a:extLst>
          </p:cNvPr>
          <p:cNvSpPr/>
          <p:nvPr/>
        </p:nvSpPr>
        <p:spPr bwMode="auto">
          <a:xfrm>
            <a:off x="4222026" y="3082930"/>
            <a:ext cx="3583221" cy="131633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EA1257-AC49-8441-ADEA-9EE6CDA72F1A}"/>
              </a:ext>
            </a:extLst>
          </p:cNvPr>
          <p:cNvSpPr/>
          <p:nvPr/>
        </p:nvSpPr>
        <p:spPr bwMode="auto">
          <a:xfrm>
            <a:off x="4172436" y="3552271"/>
            <a:ext cx="4882552" cy="165590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F7884-1832-784E-862C-E8999812EC36}"/>
              </a:ext>
            </a:extLst>
          </p:cNvPr>
          <p:cNvSpPr/>
          <p:nvPr/>
        </p:nvSpPr>
        <p:spPr bwMode="auto">
          <a:xfrm>
            <a:off x="4138920" y="3701922"/>
            <a:ext cx="934786" cy="142570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C26E1D-4E51-6340-9F23-73CEC99BB60B}"/>
              </a:ext>
            </a:extLst>
          </p:cNvPr>
          <p:cNvSpPr/>
          <p:nvPr/>
        </p:nvSpPr>
        <p:spPr bwMode="auto">
          <a:xfrm>
            <a:off x="4539292" y="3800968"/>
            <a:ext cx="534414" cy="319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부제목 4">
            <a:extLst>
              <a:ext uri="{FF2B5EF4-FFF2-40B4-BE49-F238E27FC236}">
                <a16:creationId xmlns:a16="http://schemas.microsoft.com/office/drawing/2014/main" id="{8AE094F8-8704-EA4D-A0DF-6687366B0903}"/>
              </a:ext>
            </a:extLst>
          </p:cNvPr>
          <p:cNvSpPr txBox="1">
            <a:spLocks/>
          </p:cNvSpPr>
          <p:nvPr/>
        </p:nvSpPr>
        <p:spPr>
          <a:xfrm>
            <a:off x="6162876" y="1432896"/>
            <a:ext cx="2905377" cy="578414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Change DB connection info and Customer Code.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AF6DF13E-8607-BA48-8262-1F710AE03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Edit Config File</a:t>
            </a: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41F45F-D682-DC41-B058-1E0DA50DAC71}"/>
              </a:ext>
            </a:extLst>
          </p:cNvPr>
          <p:cNvSpPr/>
          <p:nvPr/>
        </p:nvSpPr>
        <p:spPr bwMode="auto">
          <a:xfrm>
            <a:off x="3762543" y="877997"/>
            <a:ext cx="2589956" cy="218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9C6ECA-AFB7-F94A-926C-2473B58A7112}"/>
              </a:ext>
            </a:extLst>
          </p:cNvPr>
          <p:cNvSpPr/>
          <p:nvPr/>
        </p:nvSpPr>
        <p:spPr bwMode="auto">
          <a:xfrm>
            <a:off x="6287119" y="2375617"/>
            <a:ext cx="2042516" cy="210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0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404521-F50C-B744-B417-474940DF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4" y="2175956"/>
            <a:ext cx="6934200" cy="25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1BA228-F0AC-F741-98DD-3C7C46F9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4" y="1704274"/>
            <a:ext cx="5410200" cy="254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D00DAD-8789-F649-8DB7-D18941CC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24" y="1268951"/>
            <a:ext cx="5257800" cy="2159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Statistics Module Process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Register pm2 process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0E155D-2346-0F4F-8DA1-2A1A436EE3B9}"/>
              </a:ext>
            </a:extLst>
          </p:cNvPr>
          <p:cNvSpPr/>
          <p:nvPr/>
        </p:nvSpPr>
        <p:spPr bwMode="auto">
          <a:xfrm>
            <a:off x="4298349" y="1268950"/>
            <a:ext cx="1239975" cy="199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4C19EC-FEAD-2E47-9D23-38999FD0B808}"/>
              </a:ext>
            </a:extLst>
          </p:cNvPr>
          <p:cNvSpPr/>
          <p:nvPr/>
        </p:nvSpPr>
        <p:spPr bwMode="auto">
          <a:xfrm>
            <a:off x="4389378" y="1740876"/>
            <a:ext cx="1301346" cy="17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179A4-120C-964E-9013-E9CA6A6F98C2}"/>
              </a:ext>
            </a:extLst>
          </p:cNvPr>
          <p:cNvSpPr/>
          <p:nvPr/>
        </p:nvSpPr>
        <p:spPr bwMode="auto">
          <a:xfrm>
            <a:off x="4337170" y="2175956"/>
            <a:ext cx="2877553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EFAB04-4C3E-B54D-B93F-B06B5B1DC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1061"/>
            <a:ext cx="9144000" cy="22924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F7D88B-DB24-5F40-9067-FCD6E18BA777}"/>
              </a:ext>
            </a:extLst>
          </p:cNvPr>
          <p:cNvSpPr/>
          <p:nvPr/>
        </p:nvSpPr>
        <p:spPr bwMode="auto">
          <a:xfrm>
            <a:off x="484012" y="4899725"/>
            <a:ext cx="1490445" cy="432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7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module Logs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2667711"/>
            <a:ext cx="8720505" cy="395315"/>
          </a:xfrm>
        </p:spPr>
        <p:txBody>
          <a:bodyPr/>
          <a:lstStyle/>
          <a:p>
            <a:r>
              <a:rPr lang="hu-HU" altLang="ko-KR" dirty="0"/>
              <a:t>Log </a:t>
            </a:r>
            <a:r>
              <a:rPr lang="hu-HU" altLang="ko-KR" dirty="0" err="1"/>
              <a:t>path</a:t>
            </a:r>
            <a:r>
              <a:rPr lang="hu-HU" altLang="ko-KR" dirty="0"/>
              <a:t> is /</a:t>
            </a:r>
            <a:r>
              <a:rPr lang="hu-HU" altLang="ko-KR" dirty="0" err="1"/>
              <a:t>home</a:t>
            </a:r>
            <a:r>
              <a:rPr lang="hu-HU" altLang="ko-KR" dirty="0"/>
              <a:t>/</a:t>
            </a:r>
            <a:r>
              <a:rPr lang="hu-HU" altLang="ko-KR" dirty="0" err="1"/>
              <a:t>solum</a:t>
            </a:r>
            <a:r>
              <a:rPr lang="hu-HU" altLang="ko-KR" dirty="0"/>
              <a:t>/</a:t>
            </a:r>
            <a:r>
              <a:rPr lang="hu-HU" altLang="ko-KR" dirty="0" err="1"/>
              <a:t>maintain</a:t>
            </a:r>
            <a:r>
              <a:rPr lang="hu-HU" altLang="ko-KR" dirty="0"/>
              <a:t>/</a:t>
            </a:r>
            <a:r>
              <a:rPr lang="hu-HU" altLang="ko-KR" dirty="0" err="1"/>
              <a:t>reportProcs</a:t>
            </a:r>
            <a:r>
              <a:rPr lang="hu-HU" altLang="ko-KR" dirty="0"/>
              <a:t>/{</a:t>
            </a:r>
            <a:r>
              <a:rPr lang="hu-HU" altLang="ko-KR" dirty="0" err="1"/>
              <a:t>CustomerCode</a:t>
            </a:r>
            <a:r>
              <a:rPr lang="hu-HU" altLang="ko-KR" dirty="0"/>
              <a:t>}/</a:t>
            </a:r>
            <a:r>
              <a:rPr lang="hu-HU" altLang="ko-KR" dirty="0" err="1"/>
              <a:t>report-process</a:t>
            </a:r>
            <a:r>
              <a:rPr lang="hu-HU" altLang="ko-KR" dirty="0"/>
              <a:t>/logs</a:t>
            </a: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F29C3A21-4CA2-2D4D-9180-107DA094A4A3}"/>
              </a:ext>
            </a:extLst>
          </p:cNvPr>
          <p:cNvSpPr txBox="1">
            <a:spLocks/>
          </p:cNvSpPr>
          <p:nvPr/>
        </p:nvSpPr>
        <p:spPr>
          <a:xfrm>
            <a:off x="211747" y="4318691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altLang="ko-KR" dirty="0"/>
              <a:t>I</a:t>
            </a:r>
            <a:r>
              <a:rPr lang="en-US" altLang="ko-KR" dirty="0"/>
              <a:t>f check log file, using tail command</a:t>
            </a:r>
            <a:endParaRPr lang="hu-HU" altLang="ko-KR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968F373F-CD33-6B4F-A01B-34ED7DBC9818}"/>
              </a:ext>
            </a:extLst>
          </p:cNvPr>
          <p:cNvSpPr txBox="1">
            <a:spLocks/>
          </p:cNvSpPr>
          <p:nvPr/>
        </p:nvSpPr>
        <p:spPr>
          <a:xfrm>
            <a:off x="203306" y="838904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checking all module log, using </a:t>
            </a:r>
            <a:r>
              <a:rPr lang="en-US" b="1" dirty="0">
                <a:solidFill>
                  <a:srgbClr val="FF0000"/>
                </a:solidFill>
              </a:rPr>
              <a:t>pm2 logs </a:t>
            </a:r>
            <a:r>
              <a:rPr lang="en-US" dirty="0"/>
              <a:t>command.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9D0F4B-8A86-6440-89C9-61479BC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3063026"/>
            <a:ext cx="6731000" cy="101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04FDEA-66CC-9744-AA67-2350C6B2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1186208"/>
            <a:ext cx="8171951" cy="13706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928A5B-D6F1-0D40-BF9F-0451C2C66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7724"/>
            <a:ext cx="9144000" cy="6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1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VM information</a:t>
            </a: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968F373F-CD33-6B4F-A01B-34ED7DBC9818}"/>
              </a:ext>
            </a:extLst>
          </p:cNvPr>
          <p:cNvSpPr txBox="1">
            <a:spLocks/>
          </p:cNvSpPr>
          <p:nvPr/>
        </p:nvSpPr>
        <p:spPr>
          <a:xfrm>
            <a:off x="203306" y="838904"/>
            <a:ext cx="8720505" cy="5017886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Common (Common, Asia, </a:t>
            </a:r>
            <a:r>
              <a:rPr lang="en-US" b="1" dirty="0" err="1">
                <a:solidFill>
                  <a:schemeClr val="tx1"/>
                </a:solidFill>
              </a:rPr>
              <a:t>STIDevelopment</a:t>
            </a:r>
            <a:r>
              <a:rPr lang="en-US" b="1" dirty="0">
                <a:solidFill>
                  <a:schemeClr val="tx1"/>
                </a:solidFill>
              </a:rPr>
              <a:t>….)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Subscription : solumesl01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VM Name : </a:t>
            </a:r>
            <a:r>
              <a:rPr lang="en-US" dirty="0" err="1">
                <a:solidFill>
                  <a:schemeClr val="tx1"/>
                </a:solidFill>
              </a:rPr>
              <a:t>asia</a:t>
            </a:r>
            <a:r>
              <a:rPr lang="en-US" dirty="0">
                <a:solidFill>
                  <a:schemeClr val="tx1"/>
                </a:solidFill>
              </a:rPr>
              <a:t>-system-maintenance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IP : </a:t>
            </a:r>
            <a:r>
              <a:rPr lang="en-US" dirty="0" smtClean="0">
                <a:solidFill>
                  <a:schemeClr val="tx1"/>
                </a:solidFill>
              </a:rPr>
              <a:t>20.196.193.132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login</a:t>
            </a:r>
            <a:r>
              <a:rPr lang="en-US" dirty="0">
                <a:solidFill>
                  <a:schemeClr val="tx1"/>
                </a:solidFill>
              </a:rPr>
              <a:t> : solum/solum1!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EU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Subscription : solumesl03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VM Name : seg-system-maintenance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IP : 20.52.216.75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login : solum/solum1!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Subscription : solumesl05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VM Name : us-system-maintenance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IP : 52.255.175.89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login : solum/solum1!</a:t>
            </a:r>
          </a:p>
          <a:p>
            <a:pPr lvl="1"/>
            <a:r>
              <a:rPr lang="en-US" dirty="0"/>
              <a:t>Private Key file download link : https://sti4aims.slack.com/files/US953EAUW/F02D1KRHDS6/us-system-maintenance-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err="1"/>
              <a:t>key.pem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3"/>
          <p:cNvSpPr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Statistics </a:t>
            </a:r>
            <a:r>
              <a:rPr lang="en-US" dirty="0" smtClean="0"/>
              <a:t>Module </a:t>
            </a:r>
            <a:r>
              <a:rPr lang="en-US" dirty="0" smtClean="0"/>
              <a:t>by using </a:t>
            </a:r>
            <a:r>
              <a:rPr lang="en-US" dirty="0" smtClean="0"/>
              <a:t>existing folder</a:t>
            </a:r>
            <a:endParaRPr lang="en-US" dirty="0"/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Move path(</a:t>
            </a:r>
            <a:r>
              <a:rPr lang="hu-HU" altLang="ko-KR" dirty="0"/>
              <a:t>/</a:t>
            </a:r>
            <a:r>
              <a:rPr lang="hu-HU" altLang="ko-KR" dirty="0" err="1"/>
              <a:t>home</a:t>
            </a:r>
            <a:r>
              <a:rPr lang="hu-HU" altLang="ko-KR" dirty="0"/>
              <a:t>/</a:t>
            </a:r>
            <a:r>
              <a:rPr lang="hu-HU" altLang="ko-KR" dirty="0" err="1"/>
              <a:t>solum</a:t>
            </a:r>
            <a:r>
              <a:rPr lang="hu-HU" altLang="ko-KR" dirty="0"/>
              <a:t>/</a:t>
            </a:r>
            <a:r>
              <a:rPr lang="hu-HU" altLang="ko-KR" dirty="0" err="1"/>
              <a:t>maintain</a:t>
            </a:r>
            <a:r>
              <a:rPr lang="hu-HU" altLang="ko-KR" dirty="0"/>
              <a:t>/</a:t>
            </a:r>
            <a:r>
              <a:rPr lang="hu-HU" altLang="ko-KR" dirty="0" err="1"/>
              <a:t>labelStatus</a:t>
            </a:r>
            <a:r>
              <a:rPr lang="hu-HU" altLang="ko-KR" dirty="0"/>
              <a:t>/</a:t>
            </a:r>
            <a:r>
              <a:rPr lang="en-US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dirty="0"/>
              <a:t>Copy Source code </a:t>
            </a:r>
            <a:r>
              <a:rPr lang="en-US" dirty="0">
                <a:sym typeface="Wingdings" panose="05000000000000000000" pitchFamily="2" charset="2"/>
              </a:rPr>
              <a:t> Remove exist build file and log.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BA693A-B29F-E744-A256-B6CF5772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237" b="27500"/>
          <a:stretch/>
        </p:blipFill>
        <p:spPr>
          <a:xfrm>
            <a:off x="411409" y="1284209"/>
            <a:ext cx="5283335" cy="1123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0A26BF-3876-7E4D-8F01-22C904A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9" y="2601089"/>
            <a:ext cx="5359400" cy="190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2ADBF6-B0CE-D749-9AB1-56195E75A1EA}"/>
              </a:ext>
            </a:extLst>
          </p:cNvPr>
          <p:cNvSpPr/>
          <p:nvPr/>
        </p:nvSpPr>
        <p:spPr bwMode="auto">
          <a:xfrm>
            <a:off x="5226165" y="2601089"/>
            <a:ext cx="544644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AB1B79A7-60B7-A34D-BB19-22B131AA8FF0}"/>
              </a:ext>
            </a:extLst>
          </p:cNvPr>
          <p:cNvSpPr txBox="1">
            <a:spLocks/>
          </p:cNvSpPr>
          <p:nvPr/>
        </p:nvSpPr>
        <p:spPr>
          <a:xfrm>
            <a:off x="5844809" y="2561179"/>
            <a:ext cx="2905377" cy="31662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Folder name is Customer Code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B64C97-3D09-6A4D-A5E4-CD3F39D247A8}"/>
              </a:ext>
            </a:extLst>
          </p:cNvPr>
          <p:cNvSpPr/>
          <p:nvPr/>
        </p:nvSpPr>
        <p:spPr bwMode="auto">
          <a:xfrm>
            <a:off x="3441087" y="1294351"/>
            <a:ext cx="216106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11409" y="5869029"/>
            <a:ext cx="7175500" cy="406400"/>
            <a:chOff x="411409" y="2982730"/>
            <a:chExt cx="7175500" cy="4064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E6E4587-D91E-5242-938E-03122C24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409" y="2982730"/>
              <a:ext cx="7175500" cy="406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06996D-227C-E848-9FBB-FEE344C39030}"/>
                </a:ext>
              </a:extLst>
            </p:cNvPr>
            <p:cNvSpPr/>
            <p:nvPr/>
          </p:nvSpPr>
          <p:spPr bwMode="auto">
            <a:xfrm>
              <a:off x="5136437" y="2995429"/>
              <a:ext cx="2450472" cy="2339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8" tIns="45719" rIns="91438" bIns="45719" rtlCol="0" anchor="ctr"/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80000"/>
              </a:pP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A102F9-9106-F441-A51B-9F0B75FADB58}"/>
                </a:ext>
              </a:extLst>
            </p:cNvPr>
            <p:cNvSpPr/>
            <p:nvPr/>
          </p:nvSpPr>
          <p:spPr bwMode="auto">
            <a:xfrm>
              <a:off x="411409" y="3185930"/>
              <a:ext cx="827082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8" tIns="45719" rIns="91438" bIns="45719" rtlCol="0" anchor="ctr"/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80000"/>
              </a:pP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1409" y="2958935"/>
            <a:ext cx="6604000" cy="2692174"/>
            <a:chOff x="411409" y="3529697"/>
            <a:chExt cx="6604000" cy="269217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6CA4434-3A63-DB4F-BE55-235466C9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09" y="3580271"/>
              <a:ext cx="6604000" cy="26416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87E5F49-17B6-2241-806E-CC9D03D21E0B}"/>
                </a:ext>
              </a:extLst>
            </p:cNvPr>
            <p:cNvSpPr/>
            <p:nvPr/>
          </p:nvSpPr>
          <p:spPr bwMode="auto">
            <a:xfrm>
              <a:off x="4253087" y="3529697"/>
              <a:ext cx="2762321" cy="243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8" tIns="45719" rIns="91438" bIns="45719" rtlCol="0" anchor="ctr"/>
            <a:lstStyle/>
            <a:p>
              <a:pPr algn="ctr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80000"/>
              </a:pP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9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6" y="5144460"/>
            <a:ext cx="2929467" cy="16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3170583"/>
            <a:ext cx="9144000" cy="1140476"/>
          </a:xfrm>
        </p:spPr>
        <p:txBody>
          <a:bodyPr/>
          <a:lstStyle/>
          <a:p>
            <a:r>
              <a:rPr lang="en-US" dirty="0"/>
              <a:t>Label </a:t>
            </a:r>
            <a:r>
              <a:rPr lang="en-US" altLang="ko-KR" dirty="0"/>
              <a:t>Statistics</a:t>
            </a:r>
            <a:r>
              <a:rPr lang="en-US" dirty="0"/>
              <a:t> Module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7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Statistics Module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Move path(</a:t>
            </a:r>
            <a:r>
              <a:rPr lang="hu-HU" altLang="ko-KR" dirty="0"/>
              <a:t>/</a:t>
            </a:r>
            <a:r>
              <a:rPr lang="hu-HU" altLang="ko-KR" dirty="0" err="1"/>
              <a:t>home</a:t>
            </a:r>
            <a:r>
              <a:rPr lang="hu-HU" altLang="ko-KR" dirty="0"/>
              <a:t>/</a:t>
            </a:r>
            <a:r>
              <a:rPr lang="hu-HU" altLang="ko-KR" dirty="0" err="1"/>
              <a:t>solum</a:t>
            </a:r>
            <a:r>
              <a:rPr lang="hu-HU" altLang="ko-KR" dirty="0"/>
              <a:t>/</a:t>
            </a:r>
            <a:r>
              <a:rPr lang="hu-HU" altLang="ko-KR" dirty="0" err="1"/>
              <a:t>maintain</a:t>
            </a:r>
            <a:r>
              <a:rPr lang="hu-HU" altLang="ko-KR" dirty="0"/>
              <a:t>/</a:t>
            </a:r>
            <a:r>
              <a:rPr lang="hu-HU" altLang="ko-KR" dirty="0" err="1"/>
              <a:t>labelStatus</a:t>
            </a:r>
            <a:r>
              <a:rPr lang="hu-HU" altLang="ko-KR" dirty="0"/>
              <a:t>/</a:t>
            </a:r>
            <a:r>
              <a:rPr lang="en-US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BA693A-B29F-E744-A256-B6CF5772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237" b="27500"/>
          <a:stretch/>
        </p:blipFill>
        <p:spPr>
          <a:xfrm>
            <a:off x="411409" y="1284209"/>
            <a:ext cx="5283335" cy="11233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B64C97-3D09-6A4D-A5E4-CD3F39D247A8}"/>
              </a:ext>
            </a:extLst>
          </p:cNvPr>
          <p:cNvSpPr/>
          <p:nvPr/>
        </p:nvSpPr>
        <p:spPr bwMode="auto">
          <a:xfrm>
            <a:off x="3441087" y="1294351"/>
            <a:ext cx="216106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부제목 4">
            <a:extLst>
              <a:ext uri="{FF2B5EF4-FFF2-40B4-BE49-F238E27FC236}">
                <a16:creationId xmlns:a16="http://schemas.microsoft.com/office/drawing/2014/main" id="{6DAEF8E0-AE78-5442-AF50-6FA4D92653D1}"/>
              </a:ext>
            </a:extLst>
          </p:cNvPr>
          <p:cNvSpPr txBox="1">
            <a:spLocks/>
          </p:cNvSpPr>
          <p:nvPr/>
        </p:nvSpPr>
        <p:spPr>
          <a:xfrm>
            <a:off x="203306" y="2626522"/>
            <a:ext cx="8720505" cy="316621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git clone link.(https://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solumesl</a:t>
            </a:r>
            <a:r>
              <a:rPr lang="en-US" dirty="0"/>
              <a:t>/</a:t>
            </a:r>
            <a:r>
              <a:rPr lang="en-US" dirty="0" err="1"/>
              <a:t>slm</a:t>
            </a:r>
            <a:r>
              <a:rPr lang="en-US" dirty="0"/>
              <a:t>-label-</a:t>
            </a:r>
            <a:r>
              <a:rPr lang="en-US" dirty="0" err="1"/>
              <a:t>statistics.git</a:t>
            </a:r>
            <a:r>
              <a:rPr lang="en-US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52BFBB-5CD7-FB46-AF6E-D1D8EEA6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9" y="3008486"/>
            <a:ext cx="4983827" cy="22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9BD15-8287-C14D-918D-5F96AC848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Register Statistics Module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B5B6F2-1164-0041-AE74-855682AFB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720505" cy="353440"/>
          </a:xfrm>
        </p:spPr>
        <p:txBody>
          <a:bodyPr/>
          <a:lstStyle/>
          <a:p>
            <a:r>
              <a:rPr kumimoji="1" lang="en-US" altLang="ko-KR" dirty="0"/>
              <a:t>Clone recently version module.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EC4758-CD12-2443-89E5-B116856E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192346"/>
            <a:ext cx="8618018" cy="16728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178ABD-1B25-2C47-A3C1-5E732649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3578746"/>
            <a:ext cx="6489700" cy="393700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329CAEC7-F555-AC44-BC9F-E8C31AC4ECED}"/>
              </a:ext>
            </a:extLst>
          </p:cNvPr>
          <p:cNvSpPr txBox="1">
            <a:spLocks/>
          </p:cNvSpPr>
          <p:nvPr/>
        </p:nvSpPr>
        <p:spPr>
          <a:xfrm>
            <a:off x="203306" y="3230702"/>
            <a:ext cx="8720505" cy="35344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Clone recently version module.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F29CC-CCC2-6F4C-B4EB-01A50ADC95CC}"/>
              </a:ext>
            </a:extLst>
          </p:cNvPr>
          <p:cNvSpPr/>
          <p:nvPr/>
        </p:nvSpPr>
        <p:spPr bwMode="auto">
          <a:xfrm>
            <a:off x="3789044" y="1236470"/>
            <a:ext cx="5113062" cy="195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695BE-FCE2-AC43-88A2-A0CB331A5E51}"/>
              </a:ext>
            </a:extLst>
          </p:cNvPr>
          <p:cNvSpPr/>
          <p:nvPr/>
        </p:nvSpPr>
        <p:spPr bwMode="auto">
          <a:xfrm>
            <a:off x="6271326" y="3588073"/>
            <a:ext cx="502461" cy="223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23E5069E-8791-5D4A-ACAB-03B5D9A11A9A}"/>
              </a:ext>
            </a:extLst>
          </p:cNvPr>
          <p:cNvSpPr txBox="1">
            <a:spLocks/>
          </p:cNvSpPr>
          <p:nvPr/>
        </p:nvSpPr>
        <p:spPr>
          <a:xfrm>
            <a:off x="5713589" y="4162180"/>
            <a:ext cx="2905377" cy="31662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Red box is Customer Code.</a:t>
            </a:r>
          </a:p>
        </p:txBody>
      </p:sp>
    </p:spTree>
    <p:extLst>
      <p:ext uri="{BB962C8B-B14F-4D97-AF65-F5344CB8AC3E}">
        <p14:creationId xmlns:p14="http://schemas.microsoft.com/office/powerpoint/2010/main" val="294831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Statistics Module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Edit Config File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674F6C-D556-2C47-944F-8E4B34BA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68299"/>
            <a:ext cx="7429500" cy="2032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A38097-A6FD-9D43-8438-786FCC2EF5AC}"/>
              </a:ext>
            </a:extLst>
          </p:cNvPr>
          <p:cNvSpPr/>
          <p:nvPr/>
        </p:nvSpPr>
        <p:spPr bwMode="auto">
          <a:xfrm>
            <a:off x="4770130" y="1351659"/>
            <a:ext cx="2792719" cy="219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C1EF0-7422-8A4B-B6C7-A0AA279E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468"/>
            <a:ext cx="9144000" cy="39794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F34B62-D49C-3748-A70F-26C7A1C756BF}"/>
              </a:ext>
            </a:extLst>
          </p:cNvPr>
          <p:cNvSpPr/>
          <p:nvPr/>
        </p:nvSpPr>
        <p:spPr bwMode="auto">
          <a:xfrm>
            <a:off x="1684808" y="2437120"/>
            <a:ext cx="731821" cy="19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9DD90D-AC8E-ED4B-84BC-D0404DC0E59B}"/>
              </a:ext>
            </a:extLst>
          </p:cNvPr>
          <p:cNvSpPr/>
          <p:nvPr/>
        </p:nvSpPr>
        <p:spPr bwMode="auto">
          <a:xfrm>
            <a:off x="1967836" y="3044772"/>
            <a:ext cx="803356" cy="314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5AFE-5780-8441-BE9D-46CDD8A26801}"/>
              </a:ext>
            </a:extLst>
          </p:cNvPr>
          <p:cNvSpPr/>
          <p:nvPr/>
        </p:nvSpPr>
        <p:spPr bwMode="auto">
          <a:xfrm>
            <a:off x="1167068" y="2763741"/>
            <a:ext cx="7976931" cy="125462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D8B8D2-A806-8C41-AF1C-96504E9F176F}"/>
              </a:ext>
            </a:extLst>
          </p:cNvPr>
          <p:cNvSpPr/>
          <p:nvPr/>
        </p:nvSpPr>
        <p:spPr bwMode="auto">
          <a:xfrm>
            <a:off x="1113844" y="2889203"/>
            <a:ext cx="1302785" cy="155570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0A43F3-D893-EB44-90BD-EDD2C32CCE95}"/>
              </a:ext>
            </a:extLst>
          </p:cNvPr>
          <p:cNvSpPr/>
          <p:nvPr/>
        </p:nvSpPr>
        <p:spPr bwMode="auto">
          <a:xfrm>
            <a:off x="2202396" y="5645020"/>
            <a:ext cx="316869" cy="163882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부제목 4">
            <a:extLst>
              <a:ext uri="{FF2B5EF4-FFF2-40B4-BE49-F238E27FC236}">
                <a16:creationId xmlns:a16="http://schemas.microsoft.com/office/drawing/2014/main" id="{E1607D00-645A-0C4E-85FD-E39AC2C90BB6}"/>
              </a:ext>
            </a:extLst>
          </p:cNvPr>
          <p:cNvSpPr txBox="1">
            <a:spLocks/>
          </p:cNvSpPr>
          <p:nvPr/>
        </p:nvSpPr>
        <p:spPr>
          <a:xfrm>
            <a:off x="5713589" y="4162180"/>
            <a:ext cx="2905377" cy="102564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à"/>
            </a:pPr>
            <a:r>
              <a:rPr lang="en-US" dirty="0">
                <a:solidFill>
                  <a:schemeClr val="bg1"/>
                </a:solidFill>
              </a:rPr>
              <a:t>Red box is Customer Code.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olidFill>
                  <a:schemeClr val="bg1"/>
                </a:solidFill>
              </a:rPr>
              <a:t>Change DB connection info and STORE_LIST_UPDATE_PERIOD=</a:t>
            </a:r>
            <a:r>
              <a:rPr lang="en-US" dirty="0">
                <a:solidFill>
                  <a:srgbClr val="FF0000"/>
                </a:solidFill>
              </a:rPr>
              <a:t>0.166</a:t>
            </a:r>
            <a:r>
              <a:rPr lang="en-US" dirty="0">
                <a:solidFill>
                  <a:schemeClr val="bg1"/>
                </a:solidFill>
              </a:rPr>
              <a:t>(10min)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F65ABE-C3C2-844E-8D4C-78C0BEE8C500}"/>
              </a:ext>
            </a:extLst>
          </p:cNvPr>
          <p:cNvSpPr/>
          <p:nvPr/>
        </p:nvSpPr>
        <p:spPr bwMode="auto">
          <a:xfrm>
            <a:off x="946880" y="2311656"/>
            <a:ext cx="4766709" cy="137837"/>
          </a:xfrm>
          <a:prstGeom prst="rect">
            <a:avLst/>
          </a:prstGeom>
          <a:solidFill>
            <a:srgbClr val="FFC000">
              <a:alpha val="40392"/>
            </a:srgbClr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kumimoji="1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276" y="1374649"/>
            <a:ext cx="263842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21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Config File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Edit Config File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1CE4E4-72D4-724B-9B0C-2437D1E1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298738"/>
            <a:ext cx="67818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F64F89-AC66-2740-8853-5E9F92B9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637955"/>
            <a:ext cx="3987800" cy="1803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83B063-28C7-844E-B8F6-DA069520B76D}"/>
              </a:ext>
            </a:extLst>
          </p:cNvPr>
          <p:cNvSpPr/>
          <p:nvPr/>
        </p:nvSpPr>
        <p:spPr bwMode="auto">
          <a:xfrm>
            <a:off x="1203767" y="2167960"/>
            <a:ext cx="573142" cy="2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부제목 4">
            <a:extLst>
              <a:ext uri="{FF2B5EF4-FFF2-40B4-BE49-F238E27FC236}">
                <a16:creationId xmlns:a16="http://schemas.microsoft.com/office/drawing/2014/main" id="{3E555EF3-DD1A-2145-B740-AE7A288560B2}"/>
              </a:ext>
            </a:extLst>
          </p:cNvPr>
          <p:cNvSpPr txBox="1">
            <a:spLocks/>
          </p:cNvSpPr>
          <p:nvPr/>
        </p:nvSpPr>
        <p:spPr>
          <a:xfrm>
            <a:off x="4397973" y="2193197"/>
            <a:ext cx="2905377" cy="31662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Red box is Customer Code.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1DC84B-3B0D-0D45-A9A3-342B1F5DFBA6}"/>
              </a:ext>
            </a:extLst>
          </p:cNvPr>
          <p:cNvSpPr/>
          <p:nvPr/>
        </p:nvSpPr>
        <p:spPr bwMode="auto">
          <a:xfrm>
            <a:off x="4754090" y="1296897"/>
            <a:ext cx="216106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71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Statistics Module Process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</p:spPr>
        <p:txBody>
          <a:bodyPr/>
          <a:lstStyle/>
          <a:p>
            <a:r>
              <a:rPr lang="en-US" dirty="0"/>
              <a:t>Register pm2 process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43950-8EF1-0A4A-8DF2-6ABA8E64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70719"/>
            <a:ext cx="6032500" cy="22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9224AE-897B-9F49-98A2-AEA9D52D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9" y="1715234"/>
            <a:ext cx="6121400" cy="215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6BCD7-BDF3-FF4F-8EDF-D619862B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9" y="2177995"/>
            <a:ext cx="7416800" cy="24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C3F819-37D3-C84C-B105-15960CBE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99" y="2666156"/>
            <a:ext cx="7112000" cy="3225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0E155D-2346-0F4F-8DA1-2A1A436EE3B9}"/>
              </a:ext>
            </a:extLst>
          </p:cNvPr>
          <p:cNvSpPr/>
          <p:nvPr/>
        </p:nvSpPr>
        <p:spPr bwMode="auto">
          <a:xfrm>
            <a:off x="5015242" y="1294351"/>
            <a:ext cx="1301346" cy="17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4C19EC-FEAD-2E47-9D23-38999FD0B808}"/>
              </a:ext>
            </a:extLst>
          </p:cNvPr>
          <p:cNvSpPr/>
          <p:nvPr/>
        </p:nvSpPr>
        <p:spPr bwMode="auto">
          <a:xfrm>
            <a:off x="4959299" y="1726809"/>
            <a:ext cx="1301346" cy="17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179A4-120C-964E-9013-E9CA6A6F98C2}"/>
              </a:ext>
            </a:extLst>
          </p:cNvPr>
          <p:cNvSpPr/>
          <p:nvPr/>
        </p:nvSpPr>
        <p:spPr bwMode="auto">
          <a:xfrm>
            <a:off x="4990593" y="2194443"/>
            <a:ext cx="2707106" cy="224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60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module status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4"/>
            <a:ext cx="8720505" cy="395315"/>
          </a:xfrm>
        </p:spPr>
        <p:txBody>
          <a:bodyPr/>
          <a:lstStyle/>
          <a:p>
            <a:r>
              <a:rPr lang="en-US" dirty="0"/>
              <a:t>When checking module status, using </a:t>
            </a:r>
            <a:r>
              <a:rPr lang="en-US" b="1" dirty="0">
                <a:solidFill>
                  <a:srgbClr val="FF0000"/>
                </a:solidFill>
              </a:rPr>
              <a:t>pm2 list </a:t>
            </a:r>
            <a:r>
              <a:rPr lang="en-US" dirty="0"/>
              <a:t>command.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C3F819-37D3-C84C-B105-15960CBE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109693"/>
            <a:ext cx="4757545" cy="2157887"/>
          </a:xfrm>
          <a:prstGeom prst="rect">
            <a:avLst/>
          </a:prstGeom>
        </p:spPr>
      </p:pic>
      <p:sp>
        <p:nvSpPr>
          <p:cNvPr id="11" name="부제목 4">
            <a:extLst>
              <a:ext uri="{FF2B5EF4-FFF2-40B4-BE49-F238E27FC236}">
                <a16:creationId xmlns:a16="http://schemas.microsoft.com/office/drawing/2014/main" id="{891DC8ED-D25D-804B-BE9F-46784C2B09B8}"/>
              </a:ext>
            </a:extLst>
          </p:cNvPr>
          <p:cNvSpPr txBox="1">
            <a:spLocks/>
          </p:cNvSpPr>
          <p:nvPr/>
        </p:nvSpPr>
        <p:spPr>
          <a:xfrm>
            <a:off x="203305" y="3256005"/>
            <a:ext cx="8720505" cy="395315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monitoring all module, using </a:t>
            </a:r>
            <a:r>
              <a:rPr lang="en-US" b="1" dirty="0">
                <a:solidFill>
                  <a:srgbClr val="FF0000"/>
                </a:solidFill>
              </a:rPr>
              <a:t>pm2 </a:t>
            </a:r>
            <a:r>
              <a:rPr lang="en-US" b="1" dirty="0" err="1">
                <a:solidFill>
                  <a:srgbClr val="FF0000"/>
                </a:solidFill>
              </a:rPr>
              <a:t>monit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command.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DBC06F-1D45-B449-9B69-6B6E177D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3537450"/>
            <a:ext cx="5315117" cy="2900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5A193F-C46F-924A-9F7A-0B6E9CE4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55" y="3900935"/>
            <a:ext cx="560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5844"/>
      </p:ext>
    </p:extLst>
  </p:cSld>
  <p:clrMapOvr>
    <a:masterClrMapping/>
  </p:clrMapOvr>
</p:sld>
</file>

<file path=ppt/theme/theme1.xml><?xml version="1.0" encoding="utf-8"?>
<a:theme xmlns:a="http://schemas.openxmlformats.org/drawingml/2006/main" name="SoluM 2020">
  <a:themeElements>
    <a:clrScheme name="Bespin Global New">
      <a:dk1>
        <a:sysClr val="windowText" lastClr="000000"/>
      </a:dk1>
      <a:lt1>
        <a:sysClr val="window" lastClr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C000"/>
        </a:solidFill>
        <a:ln>
          <a:noFill/>
        </a:ln>
      </a:spPr>
      <a:bodyPr wrap="none" lIns="91438" tIns="45719" rIns="91438" bIns="45719" anchor="ctr"/>
      <a:lstStyle>
        <a:defPPr algn="ctr" fontAlgn="auto" latinLnBrk="0">
          <a:lnSpc>
            <a:spcPct val="90000"/>
          </a:lnSpc>
          <a:spcBef>
            <a:spcPts val="0"/>
          </a:spcBef>
          <a:spcAft>
            <a:spcPts val="0"/>
          </a:spcAft>
          <a:buSzPct val="80000"/>
          <a:defRPr sz="900" dirty="0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espin Global 2017" id="{FE0CE7A0-BC25-4E43-9C07-3C0A8A92DB5B}" vid="{634D5282-CA6C-47ED-A1E1-D31ED67682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389</Words>
  <Application>Microsoft Office PowerPoint</Application>
  <PresentationFormat>화면 슬라이드 쇼(4:3)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Bold</vt:lpstr>
      <vt:lpstr>맑은 고딕</vt:lpstr>
      <vt:lpstr>Arial</vt:lpstr>
      <vt:lpstr>Calibri</vt:lpstr>
      <vt:lpstr>Wingdings</vt:lpstr>
      <vt:lpstr>SoluM 2020</vt:lpstr>
      <vt:lpstr>Statistics Modul Quick Guide</vt:lpstr>
      <vt:lpstr>Register Statistics Module by using existing folder</vt:lpstr>
      <vt:lpstr>Label Statistics Module </vt:lpstr>
      <vt:lpstr>Register Statistics Module</vt:lpstr>
      <vt:lpstr>Register Statistics Module</vt:lpstr>
      <vt:lpstr>Register Statistics Module</vt:lpstr>
      <vt:lpstr>Edit Config File</vt:lpstr>
      <vt:lpstr>Register Statistics Module Process</vt:lpstr>
      <vt:lpstr>Check module status</vt:lpstr>
      <vt:lpstr>Check module Logs</vt:lpstr>
      <vt:lpstr>Check module Logs</vt:lpstr>
      <vt:lpstr>Reporting Module </vt:lpstr>
      <vt:lpstr>Register Report Module</vt:lpstr>
      <vt:lpstr>Register Report Module</vt:lpstr>
      <vt:lpstr>Edit Config File</vt:lpstr>
      <vt:lpstr>Edit Config File</vt:lpstr>
      <vt:lpstr>Register Statistics Module Process</vt:lpstr>
      <vt:lpstr>Check module Logs</vt:lpstr>
      <vt:lpstr>Monitoring VM information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시스템 구축 방안 &gt; 1.2 SW 시스템 구성도 [3/3]</dc:title>
  <dc:creator>user</dc:creator>
  <cp:lastModifiedBy>SoluM</cp:lastModifiedBy>
  <cp:revision>480</cp:revision>
  <cp:lastPrinted>2020-03-02T10:02:42Z</cp:lastPrinted>
  <dcterms:created xsi:type="dcterms:W3CDTF">2020-02-04T01:20:35Z</dcterms:created>
  <dcterms:modified xsi:type="dcterms:W3CDTF">2022-03-11T01:05:23Z</dcterms:modified>
</cp:coreProperties>
</file>